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72" r:id="rId4"/>
    <p:sldId id="256" r:id="rId5"/>
    <p:sldId id="263" r:id="rId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68C"/>
    <a:srgbClr val="F9AF23"/>
    <a:srgbClr val="A46FAD"/>
    <a:srgbClr val="FDC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_image e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00277-11B0-4CD0-AE73-28EA61D40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40" y="1975104"/>
            <a:ext cx="4404360" cy="14538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accent1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B6F6C9-F201-4477-A4D7-67EB0569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9440" y="3585719"/>
            <a:ext cx="4404360" cy="501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704E81-2F7F-46A5-AAB4-080579485218}" type="datetimeFigureOut">
              <a:rPr lang="fr-FR" smtClean="0"/>
              <a:t>12/12/2024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6F6057-23F1-4A83-ABDE-E3E0F619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9207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tillium Web" panose="00000400000000000000" pitchFamily="2" charset="0"/>
              </a:defRPr>
            </a:lvl1pPr>
          </a:lstStyle>
          <a:p>
            <a:fld id="{C58E61CE-EF89-48A3-85F7-E87A7FA784D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51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_image e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00277-11B0-4CD0-AE73-28EA61D40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40" y="1975104"/>
            <a:ext cx="4404360" cy="14538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accent1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B6F6C9-F201-4477-A4D7-67EB0569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9440" y="3585719"/>
            <a:ext cx="4404360" cy="501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704E81-2F7F-46A5-AAB4-080579485218}" type="datetimeFigureOut">
              <a:rPr lang="fr-FR" smtClean="0"/>
              <a:t>12/12/2024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6F6057-23F1-4A83-ABDE-E3E0F619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9207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tillium Web" panose="00000400000000000000" pitchFamily="2" charset="0"/>
              </a:defRPr>
            </a:lvl1pPr>
          </a:lstStyle>
          <a:p>
            <a:fld id="{C58E61CE-EF89-48A3-85F7-E87A7FA784D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53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e intérie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5D2CC-D669-4EA4-BE4C-ACD17F3E5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2245" y="682753"/>
            <a:ext cx="9144000" cy="7767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092701-BF68-4EC7-81DD-63C3E1603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2245" y="1773237"/>
            <a:ext cx="9144000" cy="4715486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0" spc="0" baseline="0">
                <a:latin typeface="Titillium Web" panose="00000400000000000000" pitchFamily="2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 dirty="0"/>
              <a:t>Vos contenus</a:t>
            </a:r>
          </a:p>
        </p:txBody>
      </p:sp>
    </p:spTree>
    <p:extLst>
      <p:ext uri="{BB962C8B-B14F-4D97-AF65-F5344CB8AC3E}">
        <p14:creationId xmlns:p14="http://schemas.microsoft.com/office/powerpoint/2010/main" val="24509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age intérie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5D2CC-D669-4EA4-BE4C-ACD17F3E5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2245" y="682753"/>
            <a:ext cx="9144000" cy="7767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9AF23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092701-BF68-4EC7-81DD-63C3E1603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2245" y="1773237"/>
            <a:ext cx="9144000" cy="4715486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0" spc="0" baseline="0">
                <a:latin typeface="Titillium Web" panose="00000400000000000000" pitchFamily="2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 dirty="0"/>
              <a:t>Vos contenus</a:t>
            </a:r>
          </a:p>
        </p:txBody>
      </p:sp>
    </p:spTree>
    <p:extLst>
      <p:ext uri="{BB962C8B-B14F-4D97-AF65-F5344CB8AC3E}">
        <p14:creationId xmlns:p14="http://schemas.microsoft.com/office/powerpoint/2010/main" val="71134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érie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5D2CC-D669-4EA4-BE4C-ACD17F3E5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2245" y="682753"/>
            <a:ext cx="9144000" cy="7767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9AF23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092701-BF68-4EC7-81DD-63C3E1603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2245" y="1773237"/>
            <a:ext cx="9144000" cy="4715486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0" spc="0" baseline="0">
                <a:latin typeface="Titillium Web" panose="00000400000000000000" pitchFamily="2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 dirty="0"/>
              <a:t>Vos contenus</a:t>
            </a:r>
          </a:p>
        </p:txBody>
      </p:sp>
    </p:spTree>
    <p:extLst>
      <p:ext uri="{BB962C8B-B14F-4D97-AF65-F5344CB8AC3E}">
        <p14:creationId xmlns:p14="http://schemas.microsoft.com/office/powerpoint/2010/main" val="349067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5D2CC-D669-4EA4-BE4C-ACD17F3E5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2245" y="682753"/>
            <a:ext cx="9144000" cy="7767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092701-BF68-4EC7-81DD-63C3E1603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2245" y="1773242"/>
            <a:ext cx="9144000" cy="453963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2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latin typeface="Titillium Web" panose="00000400000000000000" pitchFamily="2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pPr marL="342891" marR="0" lvl="0" indent="-342891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7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8F524A-3B24-46C9-A1C1-58C12B91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7986"/>
            <a:ext cx="10515600" cy="5779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Modèles PJM 2019 – présentations </a:t>
            </a:r>
            <a:r>
              <a:rPr lang="fr-FR" dirty="0" err="1"/>
              <a:t>ppt</a:t>
            </a:r>
            <a:r>
              <a:rPr lang="fr-FR" dirty="0"/>
              <a:t> (format 16/9)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3 pages de garde possibles : </a:t>
            </a:r>
          </a:p>
          <a:p>
            <a:pPr lvl="0"/>
            <a:r>
              <a:rPr lang="fr-FR" dirty="0"/>
              <a:t>-</a:t>
            </a:r>
          </a:p>
          <a:p>
            <a:pPr lvl="0"/>
            <a:r>
              <a:rPr lang="fr-FR" dirty="0"/>
              <a:t>-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1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67" r:id="rId5"/>
    <p:sldLayoutId id="214748366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1"/>
        </a:spcBef>
        <a:buFontTx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725CA-186F-4617-8176-72842719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73" y="590204"/>
            <a:ext cx="7132320" cy="6084916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accent2"/>
                </a:solidFill>
                <a:latin typeface="Garamond" panose="02020404030301010803" pitchFamily="18" charset="0"/>
              </a:rPr>
              <a:t>ATELIER COMPTES DE GESTION</a:t>
            </a:r>
            <a:br>
              <a:rPr lang="fr-FR" sz="4000" dirty="0">
                <a:solidFill>
                  <a:schemeClr val="accent2"/>
                </a:solidFill>
              </a:rPr>
            </a:b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-----</a:t>
            </a:r>
            <a:r>
              <a:rPr lang="fr-FR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</a:t>
            </a:r>
            <a:br>
              <a:rPr lang="fr-FR" sz="4000" dirty="0"/>
            </a:br>
            <a:r>
              <a:rPr lang="fr-FR" sz="4000" dirty="0">
                <a:latin typeface="Garamond" panose="02020404030301010803" pitchFamily="18" charset="0"/>
              </a:rPr>
              <a:t>Vous êtes tuteurs ou curateurs de l’un de vos proches </a:t>
            </a:r>
            <a:br>
              <a:rPr lang="fr-FR" sz="4000" dirty="0"/>
            </a:b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-----</a:t>
            </a:r>
            <a:r>
              <a:rPr lang="fr-FR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</a:t>
            </a:r>
            <a:b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000" dirty="0"/>
            </a:br>
            <a:r>
              <a:rPr lang="fr-FR" sz="3100" dirty="0">
                <a:solidFill>
                  <a:schemeClr val="accent2"/>
                </a:solidFill>
                <a:latin typeface="Garamond" panose="02020404030301010803" pitchFamily="18" charset="0"/>
              </a:rPr>
              <a:t>V</a:t>
            </a:r>
            <a:r>
              <a:rPr lang="fr-FR" sz="3100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ous êtes amenés à fournir un compte de gestion de l'année écoulée au greffe du Tribunal Judiciaire</a:t>
            </a:r>
            <a:br>
              <a:rPr lang="fr-FR" sz="36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8"/>
    </mc:Choice>
    <mc:Fallback xmlns="">
      <p:transition spd="slow" advTm="50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C46BC-74BD-4246-8142-D1EBAF7BF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538" y="1147155"/>
            <a:ext cx="10299469" cy="5012575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Le service ISTF du département, vous propose deux lieux de rendez-vous pour participer à </a:t>
            </a:r>
            <a:br>
              <a:rPr lang="fr-FR" sz="36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fr-FR" sz="36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« un atelier compte de gestion » </a:t>
            </a:r>
            <a:br>
              <a:rPr lang="fr-FR" sz="36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fr-FR" sz="32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fr-FR" sz="3200" dirty="0">
                <a:latin typeface="Garamond" panose="02020404030301010803" pitchFamily="18" charset="0"/>
                <a:ea typeface="Calibri" panose="020F0502020204030204" pitchFamily="34" charset="0"/>
              </a:rPr>
              <a:t>à SAINT-QUENTIN</a:t>
            </a:r>
            <a:br>
              <a:rPr lang="fr-FR" sz="3200" dirty="0"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ou</a:t>
            </a:r>
            <a:br>
              <a:rPr lang="fr-FR" sz="3200" dirty="0"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fr-FR" sz="3200" dirty="0">
                <a:latin typeface="Garamond" panose="02020404030301010803" pitchFamily="18" charset="0"/>
                <a:ea typeface="Calibri" panose="020F0502020204030204" pitchFamily="34" charset="0"/>
              </a:rPr>
              <a:t>à LAON</a:t>
            </a:r>
            <a:br>
              <a:rPr lang="fr-FR" sz="3200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endParaRPr lang="fr-FR" sz="3200" dirty="0"/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E57374F-6F57-4C99-87C5-FFE1B48E89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2649815" cy="1345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5244" y="-1017135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</a:rPr>
              <a:t> 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Garamond" panose="02020404030301010803" pitchFamily="18" charset="0"/>
                <a:ea typeface="Calibri" panose="020F0502020204030204" pitchFamily="34" charset="0"/>
              </a:rPr>
              <a:t> 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36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"/>
    </mc:Choice>
    <mc:Fallback xmlns="">
      <p:transition spd="slow" advTm="41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725D4B5-69FD-4A03-AE59-14139A1DB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184" y="548640"/>
            <a:ext cx="9745682" cy="583553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A SAINT-QUENTIN</a:t>
            </a:r>
            <a:r>
              <a:rPr lang="fr-FR" sz="3200" b="1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 </a:t>
            </a:r>
            <a:r>
              <a:rPr lang="fr-FR" sz="3200" b="1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    </a:t>
            </a:r>
          </a:p>
          <a:p>
            <a:pPr>
              <a:spcAft>
                <a:spcPts val="0"/>
              </a:spcAft>
            </a:pPr>
            <a:r>
              <a:rPr lang="fr-FR" sz="3200" b="1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                 </a:t>
            </a:r>
          </a:p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Le Mercredi 26 Février 2025 de </a:t>
            </a:r>
          </a:p>
          <a:p>
            <a:pPr algn="ctr">
              <a:spcAft>
                <a:spcPts val="0"/>
              </a:spcAft>
            </a:pPr>
            <a:endParaRPr lang="fr-FR" sz="3200" b="1" dirty="0">
              <a:solidFill>
                <a:schemeClr val="accent2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09h45 à 12h00</a:t>
            </a:r>
          </a:p>
          <a:p>
            <a:pPr algn="ctr">
              <a:spcAft>
                <a:spcPts val="0"/>
              </a:spcAft>
            </a:pPr>
            <a:endParaRPr lang="fr-FR" sz="32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à </a:t>
            </a:r>
          </a:p>
          <a:p>
            <a:pPr algn="ctr">
              <a:spcAft>
                <a:spcPts val="0"/>
              </a:spcAft>
            </a:pPr>
            <a:endParaRPr lang="fr-FR" sz="3200" b="1" dirty="0">
              <a:solidFill>
                <a:schemeClr val="accent2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l’UDAF de l’Aisne </a:t>
            </a:r>
          </a:p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13 bis rue Longueville</a:t>
            </a:r>
          </a:p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02100 SAINT-QUENTIN</a:t>
            </a:r>
            <a:endParaRPr lang="fr-FR" sz="2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 flipV="1">
            <a:off x="1852245" y="781396"/>
            <a:ext cx="9144000" cy="423949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4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2"/>
    </mc:Choice>
    <mc:Fallback xmlns="">
      <p:transition spd="slow" advTm="180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D574E12-914A-49A6-A246-4768240F4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227" y="723208"/>
            <a:ext cx="9144000" cy="545204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A LAON</a:t>
            </a:r>
            <a:r>
              <a:rPr lang="fr-FR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                                             </a:t>
            </a:r>
          </a:p>
          <a:p>
            <a:pPr algn="ctr"/>
            <a:r>
              <a:rPr lang="fr-FR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 Le Mercredi 26 février 2025 de </a:t>
            </a:r>
          </a:p>
          <a:p>
            <a:pPr algn="ctr"/>
            <a:r>
              <a:rPr lang="fr-FR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14h00 à 16h15 </a:t>
            </a:r>
          </a:p>
          <a:p>
            <a:pPr algn="ctr"/>
            <a:r>
              <a:rPr lang="fr-FR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 à </a:t>
            </a:r>
          </a:p>
          <a:p>
            <a:pPr algn="ctr"/>
            <a:r>
              <a:rPr lang="fr-FR" dirty="0">
                <a:solidFill>
                  <a:srgbClr val="7A368C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l’UDAF de l’Aisne </a:t>
            </a:r>
          </a:p>
          <a:p>
            <a:pPr algn="ctr"/>
            <a:r>
              <a:rPr lang="fr-FR" dirty="0">
                <a:solidFill>
                  <a:srgbClr val="7A368C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16 avenue Georges Clémenceau </a:t>
            </a:r>
          </a:p>
          <a:p>
            <a:pPr algn="ctr"/>
            <a:r>
              <a:rPr lang="fr-FR" dirty="0">
                <a:solidFill>
                  <a:srgbClr val="7A368C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02000 LAON  </a:t>
            </a:r>
            <a:r>
              <a:rPr lang="fr-FR" dirty="0">
                <a:latin typeface="Garamond" panose="02020404030301010803" pitchFamily="18" charset="0"/>
                <a:ea typeface="Calibri" panose="020F0502020204030204" pitchFamily="34" charset="0"/>
              </a:rPr>
              <a:t> 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3"/>
    </mc:Choice>
    <mc:Fallback xmlns="">
      <p:transition spd="slow" advTm="179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96CD49E7-C4F6-4009-BA45-0B39B51BB3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9815" cy="13452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4604" y="2690336"/>
            <a:ext cx="7639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Merci </a:t>
            </a:r>
            <a:r>
              <a:rPr lang="fr-FR" sz="2800" b="1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de vous inscrire</a:t>
            </a:r>
            <a:r>
              <a:rPr lang="fr-FR" sz="2800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rapidement au </a:t>
            </a:r>
            <a:r>
              <a:rPr lang="fr-FR" sz="2800" b="1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03.23.23.27.46</a:t>
            </a:r>
          </a:p>
          <a:p>
            <a:pPr algn="ctr">
              <a:spcAft>
                <a:spcPts val="0"/>
              </a:spcAft>
            </a:pPr>
            <a:endParaRPr lang="fr-FR" sz="2800" b="1" dirty="0">
              <a:solidFill>
                <a:schemeClr val="accent2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800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Le nombre de place est limité à 10 personnes.</a:t>
            </a:r>
          </a:p>
          <a:p>
            <a:pPr algn="ctr">
              <a:spcAft>
                <a:spcPts val="0"/>
              </a:spcAft>
            </a:pPr>
            <a:r>
              <a:rPr lang="fr-FR" sz="2800" dirty="0">
                <a:solidFill>
                  <a:schemeClr val="accent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N'oubliez pas d'apporter votre ordinateur portable et les relevés de comptes de votre protégé pour la réalisation de ce compte de gestion.</a:t>
            </a:r>
          </a:p>
        </p:txBody>
      </p:sp>
    </p:spTree>
    <p:extLst>
      <p:ext uri="{BB962C8B-B14F-4D97-AF65-F5344CB8AC3E}">
        <p14:creationId xmlns:p14="http://schemas.microsoft.com/office/powerpoint/2010/main" val="24383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5"/>
    </mc:Choice>
    <mc:Fallback xmlns="">
      <p:transition spd="slow" advTm="32125"/>
    </mc:Fallback>
  </mc:AlternateContent>
</p:sld>
</file>

<file path=ppt/theme/theme1.xml><?xml version="1.0" encoding="utf-8"?>
<a:theme xmlns:a="http://schemas.openxmlformats.org/drawingml/2006/main" name="PPT_creaihdf_2019">
  <a:themeElements>
    <a:clrScheme name="PJM HDF">
      <a:dk1>
        <a:srgbClr val="3C3C3B"/>
      </a:dk1>
      <a:lt1>
        <a:sysClr val="window" lastClr="FFFFFF"/>
      </a:lt1>
      <a:dk2>
        <a:srgbClr val="3C3C3B"/>
      </a:dk2>
      <a:lt2>
        <a:srgbClr val="FFFFFF"/>
      </a:lt2>
      <a:accent1>
        <a:srgbClr val="F9AF23"/>
      </a:accent1>
      <a:accent2>
        <a:srgbClr val="7A368C"/>
      </a:accent2>
      <a:accent3>
        <a:srgbClr val="FDCE72"/>
      </a:accent3>
      <a:accent4>
        <a:srgbClr val="A46FAD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ersonnalisé 1">
      <a:majorFont>
        <a:latin typeface="Exo 2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BD7DE5F3-3C8E-4C72-BE6C-90411109597C}" vid="{3959E004-C65A-4335-ACFF-2C56A1C457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163</Words>
  <Application>Microsoft Office PowerPoint</Application>
  <PresentationFormat>Grand écran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Exo 2</vt:lpstr>
      <vt:lpstr>Garamond</vt:lpstr>
      <vt:lpstr>Times New Roman</vt:lpstr>
      <vt:lpstr>Titillium Web</vt:lpstr>
      <vt:lpstr>PPT_creaihdf_2019</vt:lpstr>
      <vt:lpstr>ATELIER COMPTES DE GESTION ---------- Vous êtes tuteurs ou curateurs de l’un de vos proches  ----------  Vous êtes amenés à fournir un compte de gestion de l'année écoulée au greffe du Tribunal Judiciaire </vt:lpstr>
      <vt:lpstr>Le service ISTF du département, vous propose deux lieux de rendez-vous pour participer à   « un atelier compte de gestion »   à SAINT-QUENTIN ou à LAON </vt:lpstr>
      <vt:lpstr>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Brulavoine</dc:creator>
  <cp:lastModifiedBy>LAURENCE ALLAEYS</cp:lastModifiedBy>
  <cp:revision>35</cp:revision>
  <cp:lastPrinted>2021-11-30T16:01:38Z</cp:lastPrinted>
  <dcterms:created xsi:type="dcterms:W3CDTF">2019-09-23T12:25:22Z</dcterms:created>
  <dcterms:modified xsi:type="dcterms:W3CDTF">2024-12-12T13:01:04Z</dcterms:modified>
</cp:coreProperties>
</file>